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111827"/>
                </a:solidFill>
              </a:defRPr>
            </a:pPr>
            <a:r>
              <a:t>Customer onboarding update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80160"/>
            <a:ext cx="786384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1F2937"/>
                </a:solidFill>
              </a:defRPr>
            </a:pPr>
            <a:r>
              <a:t>Leadership wants a decision tomorrow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Deck is optimistic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Evidence is incomplete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111827"/>
                </a:solidFill>
              </a:defRPr>
            </a:pPr>
            <a:r>
              <a:t>Positive signals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80160"/>
            <a:ext cx="786384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1F2937"/>
                </a:solidFill>
              </a:defRPr>
            </a:pPr>
            <a:r>
              <a:t>Weekly active users up 18%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Support tickets down 8%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Pilot satisfaction 4.2/5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111827"/>
                </a:solidFill>
              </a:defRPr>
            </a:pPr>
            <a:r>
              <a:t>Concern signals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80160"/>
            <a:ext cx="786384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1F2937"/>
                </a:solidFill>
              </a:defRPr>
            </a:pPr>
            <a:r>
              <a:t>High-value customers report confusion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Two teams blocked by policy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Support wants more guidance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111827"/>
                </a:solidFill>
              </a:defRPr>
            </a:pPr>
            <a:r>
              <a:t>Current recommendation draft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80160"/>
            <a:ext cx="786384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1F2937"/>
                </a:solidFill>
              </a:defRPr>
            </a:pPr>
            <a:r>
              <a:t>Maybe continue rollout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Need governance</a:t>
            </a:r>
          </a:p>
          <a:p>
            <a:pPr>
              <a:defRPr sz="1800">
                <a:solidFill>
                  <a:srgbClr val="1F2937"/>
                </a:solidFill>
              </a:defRPr>
            </a:pPr>
            <a:r>
              <a:t>Next steps not yet clear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